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4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6320-3CE5-491A-9E60-E72FF9D597B4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2E8D-3C1B-451F-9363-E5F3B8AC7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7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6320-3CE5-491A-9E60-E72FF9D597B4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2E8D-3C1B-451F-9363-E5F3B8AC7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48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6320-3CE5-491A-9E60-E72FF9D597B4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2E8D-3C1B-451F-9363-E5F3B8AC7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8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6320-3CE5-491A-9E60-E72FF9D597B4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2E8D-3C1B-451F-9363-E5F3B8AC7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03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6320-3CE5-491A-9E60-E72FF9D597B4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2E8D-3C1B-451F-9363-E5F3B8AC7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30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6320-3CE5-491A-9E60-E72FF9D597B4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2E8D-3C1B-451F-9363-E5F3B8AC7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14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6320-3CE5-491A-9E60-E72FF9D597B4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2E8D-3C1B-451F-9363-E5F3B8AC7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87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6320-3CE5-491A-9E60-E72FF9D597B4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2E8D-3C1B-451F-9363-E5F3B8AC7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05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6320-3CE5-491A-9E60-E72FF9D597B4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2E8D-3C1B-451F-9363-E5F3B8AC7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8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6320-3CE5-491A-9E60-E72FF9D597B4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2E8D-3C1B-451F-9363-E5F3B8AC7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90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6320-3CE5-491A-9E60-E72FF9D597B4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62E8D-3C1B-451F-9363-E5F3B8AC7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76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46320-3CE5-491A-9E60-E72FF9D597B4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62E8D-3C1B-451F-9363-E5F3B8AC7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78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745518"/>
            <a:ext cx="9144000" cy="2387600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002060"/>
                </a:solidFill>
              </a:rPr>
              <a:t>01</a:t>
            </a:r>
            <a:br>
              <a:rPr lang="ru-RU" sz="8000" b="1" dirty="0" smtClean="0">
                <a:solidFill>
                  <a:srgbClr val="002060"/>
                </a:solidFill>
              </a:rPr>
            </a:br>
            <a:r>
              <a:rPr lang="ru-RU" sz="8000" b="1" dirty="0" smtClean="0">
                <a:solidFill>
                  <a:srgbClr val="002060"/>
                </a:solidFill>
              </a:rPr>
              <a:t>112</a:t>
            </a:r>
            <a:endParaRPr lang="ru-RU" sz="8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81044" y="0"/>
            <a:ext cx="482991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Памятка</a:t>
            </a:r>
          </a:p>
          <a:p>
            <a:pPr algn="ctr"/>
            <a:r>
              <a:rPr lang="ru-RU" sz="28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«Обязанность родителей как</a:t>
            </a:r>
          </a:p>
          <a:p>
            <a:pPr algn="ctr"/>
            <a:r>
              <a:rPr lang="ru-RU" sz="28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уберечь детишек от ожогов!»</a:t>
            </a:r>
            <a:endParaRPr lang="ru-RU" sz="2800" b="1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70" y="256155"/>
            <a:ext cx="1819706" cy="154826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6241" y="203934"/>
            <a:ext cx="2870089" cy="183685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5582" y="2218561"/>
            <a:ext cx="387958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 smtClean="0">
                <a:latin typeface="Bahnschrift Condensed" panose="020B0502040204020203" pitchFamily="34" charset="0"/>
              </a:rPr>
              <a:t>Спички </a:t>
            </a:r>
            <a:r>
              <a:rPr lang="ru-RU" sz="2400" dirty="0">
                <a:latin typeface="Bahnschrift Condensed" panose="020B0502040204020203" pitchFamily="34" charset="0"/>
              </a:rPr>
              <a:t>д</a:t>
            </a:r>
            <a:r>
              <a:rPr lang="ru-RU" sz="2400" dirty="0" smtClean="0">
                <a:latin typeface="Bahnschrift Condensed" panose="020B0502040204020203" pitchFamily="34" charset="0"/>
              </a:rPr>
              <a:t>етям не игрушка!!!</a:t>
            </a:r>
          </a:p>
          <a:p>
            <a:r>
              <a:rPr lang="ru-RU" sz="2400" dirty="0" smtClean="0">
                <a:latin typeface="Bahnschrift Condensed" panose="020B0502040204020203" pitchFamily="34" charset="0"/>
              </a:rPr>
              <a:t>Спрячьте их подальше от детей</a:t>
            </a:r>
          </a:p>
          <a:p>
            <a:pPr marL="285750" indent="-285750">
              <a:buFontTx/>
              <a:buChar char="-"/>
            </a:pPr>
            <a:endParaRPr lang="ru-RU" sz="2400" dirty="0" smtClean="0">
              <a:latin typeface="Bahnschrift Condensed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Bahnschrift Condensed" panose="020B0502040204020203" pitchFamily="34" charset="0"/>
              </a:rPr>
              <a:t>Уходя гасите свет и выключайте</a:t>
            </a:r>
          </a:p>
          <a:p>
            <a:r>
              <a:rPr lang="ru-RU" sz="2400" dirty="0" smtClean="0">
                <a:latin typeface="Bahnschrift Condensed" panose="020B0502040204020203" pitchFamily="34" charset="0"/>
              </a:rPr>
              <a:t> электрические приборы</a:t>
            </a:r>
          </a:p>
          <a:p>
            <a:endParaRPr lang="ru-RU" sz="2400" dirty="0">
              <a:latin typeface="Bahnschrift Condensed" panose="020B0502040204020203" pitchFamily="34" charset="0"/>
            </a:endParaRPr>
          </a:p>
          <a:p>
            <a:r>
              <a:rPr lang="ru-RU" sz="2400" dirty="0" smtClean="0">
                <a:latin typeface="Bahnschrift Condensed" panose="020B0502040204020203" pitchFamily="34" charset="0"/>
              </a:rPr>
              <a:t>- Не разрешайте детям играть </a:t>
            </a:r>
          </a:p>
          <a:p>
            <a:r>
              <a:rPr lang="ru-RU" sz="2400" dirty="0" smtClean="0">
                <a:latin typeface="Bahnschrift Condensed" panose="020B0502040204020203" pitchFamily="34" charset="0"/>
              </a:rPr>
              <a:t>с электрической плитой</a:t>
            </a:r>
            <a:endParaRPr lang="ru-RU" sz="2400" dirty="0">
              <a:latin typeface="Bahnschrift Condensed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95393" y="2078544"/>
            <a:ext cx="399660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sz="2400" dirty="0" smtClean="0">
                <a:latin typeface="Bahnschrift Condensed" panose="020B0502040204020203" pitchFamily="34" charset="0"/>
              </a:rPr>
              <a:t>Объясните детям, что при пожаре</a:t>
            </a:r>
          </a:p>
          <a:p>
            <a:r>
              <a:rPr lang="ru-RU" sz="2400">
                <a:latin typeface="Bahnschrift Condensed" panose="020B0502040204020203" pitchFamily="34" charset="0"/>
              </a:rPr>
              <a:t>п</a:t>
            </a:r>
            <a:r>
              <a:rPr lang="ru-RU" sz="2400" smtClean="0">
                <a:latin typeface="Bahnschrift Condensed" panose="020B0502040204020203" pitchFamily="34" charset="0"/>
              </a:rPr>
              <a:t>рятаться НЕЛЬЗЯ</a:t>
            </a:r>
            <a:endParaRPr lang="ru-RU" sz="2400" dirty="0" smtClean="0">
              <a:latin typeface="Bahnschrift Condensed" panose="020B0502040204020203" pitchFamily="34" charset="0"/>
            </a:endParaRPr>
          </a:p>
          <a:p>
            <a:endParaRPr lang="ru-RU" sz="2400" dirty="0">
              <a:latin typeface="Bahnschrift Condensed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Bahnschrift Condensed" panose="020B0502040204020203" pitchFamily="34" charset="0"/>
              </a:rPr>
              <a:t>Выучите с ребенком домашний</a:t>
            </a:r>
          </a:p>
          <a:p>
            <a:r>
              <a:rPr lang="ru-RU" sz="2400" dirty="0">
                <a:latin typeface="Bahnschrift Condensed" panose="020B0502040204020203" pitchFamily="34" charset="0"/>
              </a:rPr>
              <a:t>а</a:t>
            </a:r>
            <a:r>
              <a:rPr lang="ru-RU" sz="2400" dirty="0" smtClean="0">
                <a:latin typeface="Bahnschrift Condensed" panose="020B0502040204020203" pitchFamily="34" charset="0"/>
              </a:rPr>
              <a:t>дрес</a:t>
            </a:r>
          </a:p>
          <a:p>
            <a:endParaRPr lang="ru-RU" sz="2400" dirty="0">
              <a:latin typeface="Bahnschrift Condensed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Bahnschrift Condensed" panose="020B0502040204020203" pitchFamily="34" charset="0"/>
              </a:rPr>
              <a:t>Расскажите детям о том, что при</a:t>
            </a:r>
          </a:p>
          <a:p>
            <a:r>
              <a:rPr lang="ru-RU" sz="2400" dirty="0" smtClean="0">
                <a:latin typeface="Bahnschrift Condensed" panose="020B0502040204020203" pitchFamily="34" charset="0"/>
              </a:rPr>
              <a:t> пожаре НАДО ВЫБЕГАТЬ на улицу</a:t>
            </a:r>
            <a:endParaRPr lang="ru-RU" sz="2400" dirty="0">
              <a:latin typeface="Bahnschrift Condensed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21848" y="6081713"/>
            <a:ext cx="81467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</a:rPr>
              <a:t>Эти номера ДОЛЖЕН знать каждый ребенок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12" name="Стрелка вверх 11"/>
          <p:cNvSpPr/>
          <p:nvPr/>
        </p:nvSpPr>
        <p:spPr>
          <a:xfrm>
            <a:off x="5617029" y="4659086"/>
            <a:ext cx="595085" cy="10014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4449" y="4659086"/>
            <a:ext cx="634039" cy="102421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1393" y="4636354"/>
            <a:ext cx="63403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8912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70</Words>
  <Application>Microsoft Office PowerPoint</Application>
  <PresentationFormat>Широкоэкранный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Bahnschrift Condensed</vt:lpstr>
      <vt:lpstr>Calibri</vt:lpstr>
      <vt:lpstr>Calibri Light</vt:lpstr>
      <vt:lpstr>Тема Office</vt:lpstr>
      <vt:lpstr>01 112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01 112</dc:title>
  <dc:creator>HP</dc:creator>
  <cp:lastModifiedBy>HP</cp:lastModifiedBy>
  <cp:revision>3</cp:revision>
  <dcterms:created xsi:type="dcterms:W3CDTF">2020-08-27T18:19:15Z</dcterms:created>
  <dcterms:modified xsi:type="dcterms:W3CDTF">2020-08-27T18:42:09Z</dcterms:modified>
</cp:coreProperties>
</file>