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1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smiley-clip-art-5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3645024"/>
            <a:ext cx="720080" cy="648072"/>
          </a:xfrm>
          <a:prstGeom prst="rect">
            <a:avLst/>
          </a:prstGeom>
        </p:spPr>
      </p:pic>
      <p:pic>
        <p:nvPicPr>
          <p:cNvPr id="9" name="Рисунок 8" descr="smiley-clip-art-5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212976"/>
            <a:ext cx="720080" cy="648072"/>
          </a:xfrm>
          <a:prstGeom prst="rect">
            <a:avLst/>
          </a:prstGeom>
        </p:spPr>
      </p:pic>
      <p:pic>
        <p:nvPicPr>
          <p:cNvPr id="10" name="Рисунок 9" descr="smiley-clip-art-5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861048"/>
            <a:ext cx="720080" cy="648072"/>
          </a:xfrm>
          <a:prstGeom prst="rect">
            <a:avLst/>
          </a:prstGeom>
        </p:spPr>
      </p:pic>
      <p:pic>
        <p:nvPicPr>
          <p:cNvPr id="13" name="Рисунок 12" descr="smiley-clip-art-5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196752"/>
            <a:ext cx="720080" cy="648072"/>
          </a:xfrm>
          <a:prstGeom prst="rect">
            <a:avLst/>
          </a:prstGeom>
        </p:spPr>
      </p:pic>
      <p:pic>
        <p:nvPicPr>
          <p:cNvPr id="15" name="Рисунок 14" descr="smiley-clip-art-5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340768"/>
            <a:ext cx="720080" cy="648072"/>
          </a:xfrm>
          <a:prstGeom prst="rect">
            <a:avLst/>
          </a:prstGeom>
        </p:spPr>
      </p:pic>
      <p:pic>
        <p:nvPicPr>
          <p:cNvPr id="17" name="Рисунок 16" descr="smiley-clip-art-5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492896"/>
            <a:ext cx="720080" cy="648072"/>
          </a:xfrm>
          <a:prstGeom prst="rect">
            <a:avLst/>
          </a:prstGeom>
        </p:spPr>
      </p:pic>
      <p:pic>
        <p:nvPicPr>
          <p:cNvPr id="20" name="Рисунок 19" descr="smiley-clip-art-5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348880"/>
            <a:ext cx="720080" cy="648072"/>
          </a:xfrm>
          <a:prstGeom prst="rect">
            <a:avLst/>
          </a:prstGeom>
        </p:spPr>
      </p:pic>
      <p:pic>
        <p:nvPicPr>
          <p:cNvPr id="22" name="Рисунок 21" descr="smiley-clip-art-5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772816"/>
            <a:ext cx="720080" cy="648072"/>
          </a:xfrm>
          <a:prstGeom prst="rect">
            <a:avLst/>
          </a:prstGeom>
        </p:spPr>
      </p:pic>
      <p:pic>
        <p:nvPicPr>
          <p:cNvPr id="24" name="Рисунок 23" descr="smiley-clip-art-5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124744"/>
            <a:ext cx="720080" cy="648072"/>
          </a:xfrm>
          <a:prstGeom prst="rect">
            <a:avLst/>
          </a:prstGeom>
        </p:spPr>
      </p:pic>
      <p:pic>
        <p:nvPicPr>
          <p:cNvPr id="25" name="Рисунок 24" descr="smiley-clip-art-5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3717032"/>
            <a:ext cx="720080" cy="648072"/>
          </a:xfrm>
          <a:prstGeom prst="rect">
            <a:avLst/>
          </a:prstGeom>
        </p:spPr>
      </p:pic>
      <p:pic>
        <p:nvPicPr>
          <p:cNvPr id="27" name="Рисунок 26" descr="smiley-clip-art-5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861048"/>
            <a:ext cx="720080" cy="648072"/>
          </a:xfrm>
          <a:prstGeom prst="rect">
            <a:avLst/>
          </a:prstGeom>
        </p:spPr>
      </p:pic>
      <p:pic>
        <p:nvPicPr>
          <p:cNvPr id="28" name="Рисунок 27" descr="smiley-clip-art-5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140968"/>
            <a:ext cx="720080" cy="648072"/>
          </a:xfrm>
          <a:prstGeom prst="rect">
            <a:avLst/>
          </a:prstGeom>
        </p:spPr>
      </p:pic>
      <p:pic>
        <p:nvPicPr>
          <p:cNvPr id="30" name="Рисунок 29" descr="smiley-1779215_12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3573016"/>
            <a:ext cx="1619672" cy="915566"/>
          </a:xfrm>
          <a:prstGeom prst="rect">
            <a:avLst/>
          </a:prstGeom>
        </p:spPr>
      </p:pic>
      <p:pic>
        <p:nvPicPr>
          <p:cNvPr id="31" name="Рисунок 30" descr="smiley-1779215_12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789040"/>
            <a:ext cx="1619672" cy="915566"/>
          </a:xfrm>
          <a:prstGeom prst="rect">
            <a:avLst/>
          </a:prstGeom>
        </p:spPr>
      </p:pic>
      <p:pic>
        <p:nvPicPr>
          <p:cNvPr id="32" name="Рисунок 31" descr="smiley-1779215_12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2204864"/>
            <a:ext cx="1619672" cy="915566"/>
          </a:xfrm>
          <a:prstGeom prst="rect">
            <a:avLst/>
          </a:prstGeom>
        </p:spPr>
      </p:pic>
      <p:pic>
        <p:nvPicPr>
          <p:cNvPr id="33" name="Рисунок 32" descr="smiley-1779215_12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2348880"/>
            <a:ext cx="1619672" cy="915566"/>
          </a:xfrm>
          <a:prstGeom prst="rect">
            <a:avLst/>
          </a:prstGeom>
        </p:spPr>
      </p:pic>
      <p:pic>
        <p:nvPicPr>
          <p:cNvPr id="34" name="Рисунок 33" descr="smiley-1779215_12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124744"/>
            <a:ext cx="1619672" cy="915566"/>
          </a:xfrm>
          <a:prstGeom prst="rect">
            <a:avLst/>
          </a:prstGeom>
        </p:spPr>
      </p:pic>
      <p:pic>
        <p:nvPicPr>
          <p:cNvPr id="35" name="Рисунок 34" descr="smiley-1779215_12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980728"/>
            <a:ext cx="1619672" cy="915566"/>
          </a:xfrm>
          <a:prstGeom prst="rect">
            <a:avLst/>
          </a:prstGeom>
        </p:spPr>
      </p:pic>
      <p:pic>
        <p:nvPicPr>
          <p:cNvPr id="36" name="Рисунок 35" descr="smiley-1779215_12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1052736"/>
            <a:ext cx="1619672" cy="915566"/>
          </a:xfrm>
          <a:prstGeom prst="rect">
            <a:avLst/>
          </a:prstGeom>
        </p:spPr>
      </p:pic>
      <p:pic>
        <p:nvPicPr>
          <p:cNvPr id="37" name="Рисунок 36" descr="smiley-1779215_12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988840"/>
            <a:ext cx="1619672" cy="915566"/>
          </a:xfrm>
          <a:prstGeom prst="rect">
            <a:avLst/>
          </a:prstGeom>
        </p:spPr>
      </p:pic>
      <p:pic>
        <p:nvPicPr>
          <p:cNvPr id="38" name="Рисунок 37" descr="smiley-1779215_12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2276872"/>
            <a:ext cx="1619672" cy="915566"/>
          </a:xfrm>
          <a:prstGeom prst="rect">
            <a:avLst/>
          </a:prstGeom>
        </p:spPr>
      </p:pic>
      <p:pic>
        <p:nvPicPr>
          <p:cNvPr id="26" name="Рисунок 25" descr="2019-03-26-696147230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708920"/>
            <a:ext cx="936104" cy="1440160"/>
          </a:xfrm>
          <a:prstGeom prst="rect">
            <a:avLst/>
          </a:prstGeom>
        </p:spPr>
      </p:pic>
      <p:pic>
        <p:nvPicPr>
          <p:cNvPr id="41" name="Рисунок 40" descr="1345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40352" y="1988840"/>
            <a:ext cx="1403648" cy="2304256"/>
          </a:xfrm>
          <a:prstGeom prst="rect">
            <a:avLst/>
          </a:prstGeom>
        </p:spPr>
      </p:pic>
      <p:pic>
        <p:nvPicPr>
          <p:cNvPr id="42" name="Рисунок 41" descr="solnt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331640" cy="1224136"/>
          </a:xfrm>
          <a:prstGeom prst="rect">
            <a:avLst/>
          </a:prstGeom>
        </p:spPr>
      </p:pic>
      <p:pic>
        <p:nvPicPr>
          <p:cNvPr id="44" name="Рисунок 43" descr="5e05ab99288a316f46264e4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40352" y="0"/>
            <a:ext cx="1403648" cy="9807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miley-1779215_12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28600" y="0"/>
            <a:ext cx="3888432" cy="2451820"/>
          </a:xfrm>
          <a:prstGeom prst="rect">
            <a:avLst/>
          </a:prstGeom>
        </p:spPr>
      </p:pic>
      <p:pic>
        <p:nvPicPr>
          <p:cNvPr id="3" name="Рисунок 2" descr="48674_dom_0201_l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4941" y="4437112"/>
            <a:ext cx="4439059" cy="2708920"/>
          </a:xfrm>
          <a:prstGeom prst="rect">
            <a:avLst/>
          </a:prstGeom>
        </p:spPr>
      </p:pic>
      <p:pic>
        <p:nvPicPr>
          <p:cNvPr id="4" name="Рисунок 3" descr="smiley-1779215_12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348880"/>
            <a:ext cx="3888432" cy="2451820"/>
          </a:xfrm>
          <a:prstGeom prst="rect">
            <a:avLst/>
          </a:prstGeom>
        </p:spPr>
      </p:pic>
      <p:pic>
        <p:nvPicPr>
          <p:cNvPr id="5" name="Рисунок 4" descr="smiley-1779215_12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0"/>
            <a:ext cx="3888432" cy="2451820"/>
          </a:xfrm>
          <a:prstGeom prst="rect">
            <a:avLst/>
          </a:prstGeom>
        </p:spPr>
      </p:pic>
      <p:pic>
        <p:nvPicPr>
          <p:cNvPr id="6" name="Рисунок 5" descr="smiley-1779215_12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28600" y="2276872"/>
            <a:ext cx="3888432" cy="2451820"/>
          </a:xfrm>
          <a:prstGeom prst="rect">
            <a:avLst/>
          </a:prstGeom>
        </p:spPr>
      </p:pic>
      <p:pic>
        <p:nvPicPr>
          <p:cNvPr id="7" name="Рисунок 6" descr="smiley-1779215_12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0"/>
            <a:ext cx="3888432" cy="2451820"/>
          </a:xfrm>
          <a:prstGeom prst="rect">
            <a:avLst/>
          </a:prstGeom>
        </p:spPr>
      </p:pic>
      <p:pic>
        <p:nvPicPr>
          <p:cNvPr id="8" name="Рисунок 7" descr="smiley-1779215_12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0"/>
            <a:ext cx="3888432" cy="2451820"/>
          </a:xfrm>
          <a:prstGeom prst="rect">
            <a:avLst/>
          </a:prstGeom>
        </p:spPr>
      </p:pic>
      <p:pic>
        <p:nvPicPr>
          <p:cNvPr id="9" name="Рисунок 8" descr="smiley-1779215_12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56592" y="4581128"/>
            <a:ext cx="3888432" cy="2451820"/>
          </a:xfrm>
          <a:prstGeom prst="rect">
            <a:avLst/>
          </a:prstGeom>
        </p:spPr>
      </p:pic>
      <p:pic>
        <p:nvPicPr>
          <p:cNvPr id="10" name="Рисунок 9" descr="smiley-1779215_12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276872"/>
            <a:ext cx="3888432" cy="2451820"/>
          </a:xfrm>
          <a:prstGeom prst="rect">
            <a:avLst/>
          </a:prstGeom>
        </p:spPr>
      </p:pic>
      <p:pic>
        <p:nvPicPr>
          <p:cNvPr id="11" name="Рисунок 10" descr="smiley-1779215_12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348880"/>
            <a:ext cx="3888432" cy="24518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059832" cy="2204863"/>
          </a:xfrm>
          <a:prstGeom prst="rect">
            <a:avLst/>
          </a:prstGeom>
        </p:spPr>
      </p:pic>
      <p:pic>
        <p:nvPicPr>
          <p:cNvPr id="3" name="Рисунок 2" descr="12_szQ0f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0"/>
            <a:ext cx="3024336" cy="2204864"/>
          </a:xfrm>
          <a:prstGeom prst="rect">
            <a:avLst/>
          </a:prstGeom>
        </p:spPr>
      </p:pic>
      <p:pic>
        <p:nvPicPr>
          <p:cNvPr id="4" name="Рисунок 3" descr="26599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0"/>
            <a:ext cx="3059832" cy="2204864"/>
          </a:xfrm>
          <a:prstGeom prst="rect">
            <a:avLst/>
          </a:prstGeom>
        </p:spPr>
      </p:pic>
      <p:pic>
        <p:nvPicPr>
          <p:cNvPr id="5" name="Рисунок 4" descr="1546072727_shutterstock_196390862-baby-plug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204864"/>
            <a:ext cx="3059831" cy="2232248"/>
          </a:xfrm>
          <a:prstGeom prst="rect">
            <a:avLst/>
          </a:prstGeom>
        </p:spPr>
      </p:pic>
      <p:pic>
        <p:nvPicPr>
          <p:cNvPr id="6" name="Рисунок 5" descr="AXA-KiSi-Streichholz-Feuer-768x1152-1-600x714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3455876" y="1808820"/>
            <a:ext cx="2232248" cy="3024336"/>
          </a:xfrm>
          <a:prstGeom prst="rect">
            <a:avLst/>
          </a:prstGeom>
        </p:spPr>
      </p:pic>
      <p:pic>
        <p:nvPicPr>
          <p:cNvPr id="7" name="Рисунок 6" descr="b0fb3ca44441a02c06f03252242c293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2204863"/>
            <a:ext cx="3059832" cy="2232249"/>
          </a:xfrm>
          <a:prstGeom prst="rect">
            <a:avLst/>
          </a:prstGeom>
        </p:spPr>
      </p:pic>
      <p:pic>
        <p:nvPicPr>
          <p:cNvPr id="8" name="Рисунок 7" descr="d24ce97bffe0dae8dd03ff44c307135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437112"/>
            <a:ext cx="3059832" cy="2420888"/>
          </a:xfrm>
          <a:prstGeom prst="rect">
            <a:avLst/>
          </a:prstGeom>
        </p:spPr>
      </p:pic>
      <p:pic>
        <p:nvPicPr>
          <p:cNvPr id="9" name="Рисунок 8" descr="DGAbWSRXkAI_or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3361556" y="4135388"/>
            <a:ext cx="2420888" cy="3024336"/>
          </a:xfrm>
          <a:prstGeom prst="rect">
            <a:avLst/>
          </a:prstGeom>
        </p:spPr>
      </p:pic>
      <p:pic>
        <p:nvPicPr>
          <p:cNvPr id="10" name="Рисунок 9" descr="hello_html_m74c5023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84168" y="4437112"/>
            <a:ext cx="3059832" cy="24208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1196752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F0"/>
                </a:solidFill>
                <a:latin typeface="+mj-lt"/>
              </a:rPr>
              <a:t>         Дидактическое пособие</a:t>
            </a:r>
          </a:p>
          <a:p>
            <a:r>
              <a:rPr lang="ru-RU" sz="4000" b="1" dirty="0" smtClean="0">
                <a:solidFill>
                  <a:srgbClr val="00B0F0"/>
                </a:solidFill>
                <a:latin typeface="+mj-lt"/>
              </a:rPr>
              <a:t>        «Путешествие Незнайки»</a:t>
            </a:r>
            <a:endParaRPr lang="ru-RU" sz="4000" b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2924944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Авторы: Суворова Яна Владимировна,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 Дронова Арина Михайловна, воспитатели МБДОУ «Детский сад 75»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Г.Череповец.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28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Суворова Яна Владимировна</cp:lastModifiedBy>
  <cp:revision>32</cp:revision>
  <dcterms:created xsi:type="dcterms:W3CDTF">2018-12-27T06:00:56Z</dcterms:created>
  <dcterms:modified xsi:type="dcterms:W3CDTF">2021-03-30T12:18:28Z</dcterms:modified>
</cp:coreProperties>
</file>